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9226-0CF9-4CB5-9E18-EB3C01A9EC1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EC01-1228-4536-97C7-25405170F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84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9226-0CF9-4CB5-9E18-EB3C01A9EC1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EC01-1228-4536-97C7-25405170F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3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9226-0CF9-4CB5-9E18-EB3C01A9EC1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EC01-1228-4536-97C7-25405170F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4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9226-0CF9-4CB5-9E18-EB3C01A9EC1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EC01-1228-4536-97C7-25405170F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05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9226-0CF9-4CB5-9E18-EB3C01A9EC1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EC01-1228-4536-97C7-25405170F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60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9226-0CF9-4CB5-9E18-EB3C01A9EC1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EC01-1228-4536-97C7-25405170F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75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9226-0CF9-4CB5-9E18-EB3C01A9EC1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EC01-1228-4536-97C7-25405170F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9226-0CF9-4CB5-9E18-EB3C01A9EC1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EC01-1228-4536-97C7-25405170F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60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9226-0CF9-4CB5-9E18-EB3C01A9EC1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EC01-1228-4536-97C7-25405170F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68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9226-0CF9-4CB5-9E18-EB3C01A9EC1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EC01-1228-4536-97C7-25405170F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17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9226-0CF9-4CB5-9E18-EB3C01A9EC1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FEC01-1228-4536-97C7-25405170F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79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39226-0CF9-4CB5-9E18-EB3C01A9EC11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FEC01-1228-4536-97C7-25405170F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6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, display, screenshot&#10;&#10;Description automatically generated">
            <a:extLst>
              <a:ext uri="{FF2B5EF4-FFF2-40B4-BE49-F238E27FC236}">
                <a16:creationId xmlns:a16="http://schemas.microsoft.com/office/drawing/2014/main" id="{F523237C-E9F0-45F4-A85C-4E4253C5E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4" y="0"/>
            <a:ext cx="8568171" cy="685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16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C53ADE-5833-4F5A-89C6-823031A20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10" y="0"/>
            <a:ext cx="8818179" cy="685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14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F49FA7-3AB1-4527-9B3F-633B7CC18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6" y="0"/>
            <a:ext cx="8765628" cy="686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47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71DE91-FF36-4167-AD47-E74856486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65324" cy="68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57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AE757C-8AE9-43BE-AB60-418E57F63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9" y="0"/>
            <a:ext cx="8860221" cy="68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58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722169-CB8B-469E-80A6-900FBBCA1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89" y="0"/>
            <a:ext cx="8860221" cy="686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7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A4C9DA-9FAF-41C7-A0EF-0724E1146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14" y="0"/>
            <a:ext cx="8912772" cy="684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39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D9C6DF-2A02-4C3B-BE26-2EB58A462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3" y="0"/>
            <a:ext cx="8975834" cy="690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87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3A2FF0-B170-4B57-B4B5-3EDD56C39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74" y="0"/>
            <a:ext cx="8783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51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877844-2D39-4556-8F12-16DD33C78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5" y="0"/>
            <a:ext cx="8817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16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A44460-D5F8-4933-AE66-F17237688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0" y="0"/>
            <a:ext cx="8934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30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480CCA-2709-4352-8680-5428CEEA5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60" y="0"/>
            <a:ext cx="8861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88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4F1E38-D9E2-4386-BED9-8A7C5B6EC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79" y="0"/>
            <a:ext cx="8881241" cy="68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50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46B64A-CA0B-442C-B0A1-7424B80F7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5" y="-1213"/>
            <a:ext cx="8828690" cy="685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63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E22476-C6A5-4963-81D0-E2C45EE9E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6" y="0"/>
            <a:ext cx="8744607" cy="684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85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A6DC6F-9DE1-49D0-A959-F1B92D7B1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51" y="0"/>
            <a:ext cx="8734097" cy="683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98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C7AC6C-B55F-4774-98A8-C5D6519B3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18" y="0"/>
            <a:ext cx="8408276" cy="68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74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1A6423-5900-45EC-B700-C4BE69FD2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24" y="0"/>
            <a:ext cx="8839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7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D52F0A-7C8D-4AAE-9B2D-AF4D02963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6" y="50228"/>
            <a:ext cx="8765628" cy="675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68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011352-817B-43D3-83FC-B97106EFA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89" y="0"/>
            <a:ext cx="8860221" cy="685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92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835B1C-9CD4-4F5E-804B-A782C11AE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52" y="0"/>
            <a:ext cx="8804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94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2E3DED-3F7D-4FA1-B3A6-E11259DB1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17" y="0"/>
            <a:ext cx="8774545" cy="685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24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DE95E4-1F53-4298-BFC8-98937AD08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" y="0"/>
            <a:ext cx="8894618" cy="689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95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48DB74-35D8-43D3-BE69-09AA15C69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3" y="0"/>
            <a:ext cx="8922327" cy="685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00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</TotalTime>
  <Words>0</Words>
  <Application>Microsoft Office PowerPoint</Application>
  <PresentationFormat>On-screen Show (4:3)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Croessmann, Sarah</dc:creator>
  <cp:lastModifiedBy>Croessmann, Sarah</cp:lastModifiedBy>
  <cp:revision>3</cp:revision>
  <dcterms:created xsi:type="dcterms:W3CDTF">2020-10-30T14:51:08Z</dcterms:created>
  <dcterms:modified xsi:type="dcterms:W3CDTF">2020-10-30T15:09:46Z</dcterms:modified>
</cp:coreProperties>
</file>